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334" r:id="rId5"/>
    <p:sldId id="316" r:id="rId6"/>
    <p:sldId id="337" r:id="rId7"/>
    <p:sldId id="343" r:id="rId8"/>
    <p:sldId id="336" r:id="rId9"/>
    <p:sldId id="350" r:id="rId10"/>
    <p:sldId id="351" r:id="rId11"/>
    <p:sldId id="349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5" autoAdjust="0"/>
    <p:restoredTop sz="96747" autoAdjust="0"/>
  </p:normalViewPr>
  <p:slideViewPr>
    <p:cSldViewPr snapToGrid="0">
      <p:cViewPr varScale="1">
        <p:scale>
          <a:sx n="105" d="100"/>
          <a:sy n="105" d="100"/>
        </p:scale>
        <p:origin x="120" y="25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82194A8-30FC-4207-99C1-CDE77F2D0535}" type="datetime1">
              <a:rPr lang="pt-BR" smtClean="0"/>
              <a:t>29/11/2024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397C78D2-97D1-4B37-BDD1-08A09BD4CA9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DBB7F9DC-3813-42FB-8F68-922CDC0967A5}" type="datetime1">
              <a:rPr lang="pt-BR" smtClean="0"/>
              <a:t>29/11/2024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5939589-3E79-4C82-AA4A-FE78234FAA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A3D3-F5CB-C248-3907-12A9925D7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73F311E-01CC-BFDA-F692-7276644F5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59185B84-6CFD-BA6A-42E7-7697F6B93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45E53E-F6A8-8028-0565-396A7988E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2336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BD85A-042C-D375-CE33-6D9747BC0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2D132C8-A888-B78F-6568-E99D985F4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E90EB212-DEA6-8498-A24E-1E7013C04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671B3D-AD64-B2F8-5206-4BE601736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022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omente d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rtlCol="0" anchor="ctr" anchorCtr="0"/>
          <a:lstStyle>
            <a:lvl1pPr algn="l">
              <a:defRPr lang="pt-B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pt-B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rtlCol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lang="pt-BR"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lang="pt-BR"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lang="pt-BR" sz="1200">
                <a:solidFill>
                  <a:schemeClr val="tx1"/>
                </a:solidFill>
              </a:defRPr>
            </a:lvl4pPr>
            <a:lvl5pPr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rtlCol="0" anchor="b" anchorCtr="0"/>
          <a:lstStyle>
            <a:lvl1pPr algn="l">
              <a:defRPr lang="pt-B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1200"/>
              </a:spcBef>
              <a:buNone/>
              <a:defRPr lang="pt-BR" sz="1800"/>
            </a:lvl1pPr>
            <a:lvl2pPr marL="457200">
              <a:spcBef>
                <a:spcPts val="1200"/>
              </a:spcBef>
              <a:defRPr lang="pt-BR" sz="1800"/>
            </a:lvl2pPr>
            <a:lvl3pPr marL="914400">
              <a:spcBef>
                <a:spcPts val="1200"/>
              </a:spcBef>
              <a:defRPr lang="pt-BR" sz="1800"/>
            </a:lvl3pPr>
            <a:lvl4pPr marL="1371600">
              <a:spcBef>
                <a:spcPts val="1200"/>
              </a:spcBef>
              <a:defRPr lang="pt-BR" sz="1800"/>
            </a:lvl4pPr>
            <a:lvl5pPr marL="1828800"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>
              <a:spcBef>
                <a:spcPts val="1200"/>
              </a:spcBef>
              <a:defRPr lang="pt-BR" sz="1800"/>
            </a:lvl1pPr>
            <a:lvl2pPr>
              <a:spcBef>
                <a:spcPts val="1200"/>
              </a:spcBef>
              <a:defRPr lang="pt-BR" sz="1800"/>
            </a:lvl2pPr>
            <a:lvl3pPr>
              <a:spcBef>
                <a:spcPts val="1200"/>
              </a:spcBef>
              <a:defRPr lang="pt-BR" sz="1800"/>
            </a:lvl3pPr>
            <a:lvl4pPr>
              <a:spcBef>
                <a:spcPts val="1200"/>
              </a:spcBef>
              <a:defRPr lang="pt-BR" sz="1800"/>
            </a:lvl4pPr>
            <a:lvl5pPr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Elemento gráfico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7" name="Elemento gráfico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8" name="Elemento gráfico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o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Elemento gráfico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" name="Gráfico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" name="Elemento gráfico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rtlCol="0" anchor="b" anchorCtr="0"/>
          <a:lstStyle>
            <a:lvl1pPr>
              <a:defRPr lang="pt-BR" sz="4000" b="1" cap="all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has de imagem e título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rtlCol="0" anchor="b"/>
          <a:lstStyle>
            <a:lvl1pPr algn="r">
              <a:lnSpc>
                <a:spcPts val="4800"/>
              </a:lnSpc>
              <a:defRPr lang="pt-BR" sz="48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Imagem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pt-B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Elemento gráfico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" name="Elemento gráfico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" name="Elemento gráfico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rtlCol="0" anchor="b"/>
          <a:lstStyle>
            <a:lvl1pPr algn="r">
              <a:lnSpc>
                <a:spcPts val="4000"/>
              </a:lnSpc>
              <a:defRPr lang="pt-B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rtlCol="0" anchor="t">
            <a:noAutofit/>
          </a:bodyPr>
          <a:lstStyle>
            <a:lvl1pPr algn="ctr">
              <a:buNone/>
              <a:defRPr lang="pt-BR"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4pPr>
            <a:lvl5pPr marL="1828800" indent="0" algn="r">
              <a:buNone/>
              <a:defRPr lang="pt-B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3" name="Espaço Reservado para Imagem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pt-B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buNone/>
              <a:defRPr lang="pt-B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5" name="Espaço Reservado para Imagem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pt-B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rtlCol="0" anchor="b" anchorCtr="0"/>
          <a:lstStyle>
            <a:lvl1pPr>
              <a:defRPr lang="pt-BR" sz="4000" b="1" cap="all" spc="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rtlCol="0" anchor="t" anchorCtr="0"/>
          <a:lstStyle>
            <a:lvl1pPr>
              <a:defRPr lang="pt-B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rtlCol="0" anchor="t" anchorCtr="0">
            <a:noAutofit/>
          </a:bodyPr>
          <a:lstStyle>
            <a:lvl1pPr algn="ctr">
              <a:buNone/>
              <a:defRPr lang="pt-BR" sz="1800"/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pt-BR" sz="1800"/>
            </a:lvl1pPr>
            <a:lvl2pPr marL="228600">
              <a:defRPr lang="pt-BR" sz="1600"/>
            </a:lvl2pPr>
            <a:lvl3pPr marL="457200">
              <a:defRPr lang="pt-BR" sz="1400"/>
            </a:lvl3pPr>
            <a:lvl4pPr marL="685800">
              <a:defRPr lang="pt-BR" sz="1200"/>
            </a:lvl4pPr>
            <a:lvl5pPr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áfico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9" name="Elemento gráfico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4" name="Espaço Reservado para Rodapé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 + sub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rtlCol="0" anchor="b" anchorCtr="0">
            <a:normAutofit/>
          </a:bodyPr>
          <a:lstStyle>
            <a:lvl1pPr marL="0" indent="0" algn="l">
              <a:buNone/>
              <a:defRPr lang="pt-B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 rtlCol="0"/>
          <a:lstStyle>
            <a:lvl1pPr>
              <a:defRPr lang="pt-BR" sz="4000" b="1" cap="all" spc="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pt-BR" sz="1800"/>
            </a:lvl1pPr>
            <a:lvl2pPr marL="228600">
              <a:spcBef>
                <a:spcPts val="1200"/>
              </a:spcBef>
              <a:defRPr lang="pt-BR" sz="1800"/>
            </a:lvl2pPr>
            <a:lvl3pPr marL="685800">
              <a:spcBef>
                <a:spcPts val="1200"/>
              </a:spcBef>
              <a:defRPr lang="pt-BR" sz="1800"/>
            </a:lvl3pPr>
            <a:lvl4pPr marL="1143000">
              <a:spcBef>
                <a:spcPts val="1200"/>
              </a:spcBef>
              <a:defRPr lang="pt-BR" sz="1800"/>
            </a:lvl4pPr>
            <a:lvl5pPr marL="1600200"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pt-BR" sz="1800"/>
            </a:lvl1pPr>
            <a:lvl2pPr marL="228600">
              <a:spcBef>
                <a:spcPts val="1200"/>
              </a:spcBef>
              <a:defRPr lang="pt-BR" sz="1800"/>
            </a:lvl2pPr>
            <a:lvl3pPr marL="685800">
              <a:spcBef>
                <a:spcPts val="1200"/>
              </a:spcBef>
              <a:defRPr lang="pt-BR" sz="1800"/>
            </a:lvl3pPr>
            <a:lvl4pPr marL="1143000">
              <a:spcBef>
                <a:spcPts val="1200"/>
              </a:spcBef>
              <a:defRPr lang="pt-BR" sz="1800"/>
            </a:lvl4pPr>
            <a:lvl5pPr marL="1600200"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rtlCol="0" anchor="ctr" anchorCtr="0"/>
          <a:lstStyle>
            <a:lvl1pPr algn="l">
              <a:defRPr lang="pt-B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rtlCol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lang="pt-BR"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lang="pt-BR"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lang="pt-BR"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lang="pt-BR"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rtlCol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lang="pt-BR" sz="1800"/>
            </a:lvl1pPr>
            <a:lvl2pPr marL="457200" indent="0">
              <a:spcBef>
                <a:spcPts val="1200"/>
              </a:spcBef>
              <a:buNone/>
              <a:defRPr lang="pt-BR" sz="1600"/>
            </a:lvl2pPr>
            <a:lvl3pPr marL="914400" indent="0">
              <a:spcBef>
                <a:spcPts val="1200"/>
              </a:spcBef>
              <a:buNone/>
              <a:defRPr lang="pt-BR" sz="1400"/>
            </a:lvl3pPr>
            <a:lvl4pPr marL="1371600" indent="0">
              <a:spcBef>
                <a:spcPts val="1200"/>
              </a:spcBef>
              <a:buNone/>
              <a:defRPr lang="pt-BR" sz="1200"/>
            </a:lvl4pPr>
            <a:lvl5pPr marL="1828800" indent="0">
              <a:spcBef>
                <a:spcPts val="1200"/>
              </a:spcBef>
              <a:buNone/>
              <a:defRPr lang="pt-BR" sz="12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rtlCol="0" anchor="t" anchorCtr="0">
            <a:noAutofit/>
          </a:bodyPr>
          <a:lstStyle>
            <a:lvl1pPr>
              <a:spcBef>
                <a:spcPts val="1200"/>
              </a:spcBef>
              <a:defRPr lang="pt-BR" sz="1800"/>
            </a:lvl1pPr>
            <a:lvl2pPr>
              <a:spcBef>
                <a:spcPts val="1200"/>
              </a:spcBef>
              <a:defRPr lang="pt-BR" sz="1600"/>
            </a:lvl2pPr>
            <a:lvl3pPr>
              <a:spcBef>
                <a:spcPts val="1200"/>
              </a:spcBef>
              <a:defRPr lang="pt-BR" sz="1400"/>
            </a:lvl3pPr>
            <a:lvl4pPr>
              <a:spcBef>
                <a:spcPts val="1200"/>
              </a:spcBef>
              <a:defRPr lang="pt-BR" sz="1200"/>
            </a:lvl4pPr>
            <a:lvl5pPr>
              <a:spcBef>
                <a:spcPts val="1200"/>
              </a:spcBef>
              <a:defRPr lang="pt-BR" sz="12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rtlCol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lang="pt-BR" sz="4000" b="1" i="0" cap="all" spc="0" baseline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lvl1pPr>
              <a:defRPr lang="pt-B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pt-BR" sz="1800"/>
            </a:lvl1pPr>
            <a:lvl2pPr marL="228600">
              <a:lnSpc>
                <a:spcPct val="110000"/>
              </a:lnSpc>
              <a:defRPr lang="pt-BR" sz="1600"/>
            </a:lvl2pPr>
            <a:lvl3pPr marL="457200">
              <a:lnSpc>
                <a:spcPct val="110000"/>
              </a:lnSpc>
              <a:defRPr lang="pt-BR" sz="1400"/>
            </a:lvl3pPr>
            <a:lvl4pPr marL="685800">
              <a:lnSpc>
                <a:spcPct val="110000"/>
              </a:lnSpc>
              <a:defRPr lang="pt-BR" sz="1200"/>
            </a:lvl4pPr>
            <a:lvl5pPr marL="914400">
              <a:lnSpc>
                <a:spcPct val="110000"/>
              </a:lnSpc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rtlCol="0" anchor="t" anchorCtr="0"/>
          <a:lstStyle>
            <a:lvl1pPr algn="ctr">
              <a:buNone/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10" name="Espaço Reservado para Rodapé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pt-BR" sz="1800" b="1" i="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lang="pt-BR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Mapa&#10;&#10;Descrição gerada automaticamente">
            <a:extLst>
              <a:ext uri="{FF2B5EF4-FFF2-40B4-BE49-F238E27FC236}">
                <a16:creationId xmlns:a16="http://schemas.microsoft.com/office/drawing/2014/main" id="{EE06FCCE-1A00-B59B-7CA7-EE42C149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5004" y="2005420"/>
            <a:ext cx="7983110" cy="1754455"/>
          </a:xfrm>
        </p:spPr>
        <p:txBody>
          <a:bodyPr rtlCol="0"/>
          <a:lstStyle>
            <a:defPPr>
              <a:defRPr lang="pt-BR"/>
            </a:defPPr>
          </a:lstStyle>
          <a:p>
            <a:pPr algn="r" rtl="0"/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Dança com cores</a:t>
            </a:r>
            <a:b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t-BR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 descr="Desenho de um urso de pelúcia&#10;&#10;Descrição gerada automaticamente">
            <a:extLst>
              <a:ext uri="{FF2B5EF4-FFF2-40B4-BE49-F238E27FC236}">
                <a16:creationId xmlns:a16="http://schemas.microsoft.com/office/drawing/2014/main" id="{7ACE5D45-27AF-34F7-AAC4-AE3C4E1F9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" y="343602"/>
            <a:ext cx="4024559" cy="714761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5B1B7D3-4453-9F73-2E75-BD6D702836D3}"/>
              </a:ext>
            </a:extLst>
          </p:cNvPr>
          <p:cNvSpPr txBox="1">
            <a:spLocks/>
          </p:cNvSpPr>
          <p:nvPr/>
        </p:nvSpPr>
        <p:spPr>
          <a:xfrm>
            <a:off x="3561118" y="2947952"/>
            <a:ext cx="7983110" cy="175445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ts val="5400"/>
              </a:lnSpc>
              <a:spcBef>
                <a:spcPct val="0"/>
              </a:spcBef>
              <a:buNone/>
              <a:defRPr lang="pt-BR" sz="5400" b="1" i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Saúde e bem-estar</a:t>
            </a:r>
            <a:b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(3 ODS)</a:t>
            </a:r>
            <a:endParaRPr lang="pt-BR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Mapa&#10;&#10;Descrição gerada automaticamente">
            <a:extLst>
              <a:ext uri="{FF2B5EF4-FFF2-40B4-BE49-F238E27FC236}">
                <a16:creationId xmlns:a16="http://schemas.microsoft.com/office/drawing/2014/main" id="{0F4EA202-2574-E7BC-BF56-F4087FCA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Contexto</a:t>
            </a:r>
          </a:p>
          <a:p>
            <a:pPr rtl="0"/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Site(Quiz)</a:t>
            </a:r>
          </a:p>
          <a:p>
            <a:pPr rtl="0"/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Ferramentas</a:t>
            </a:r>
          </a:p>
          <a:p>
            <a:pPr rtl="0"/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</a:t>
            </a:r>
          </a:p>
          <a:p>
            <a:pPr rtl="0"/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Agradecimentos</a:t>
            </a:r>
          </a:p>
          <a:p>
            <a:pPr rtl="0"/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pic>
        <p:nvPicPr>
          <p:cNvPr id="11" name="Imagem 10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908B2BC-516A-18DD-B113-71235BF37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" y="1025982"/>
            <a:ext cx="3876484" cy="5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Mapa&#10;&#10;Descrição gerada automaticamente">
            <a:extLst>
              <a:ext uri="{FF2B5EF4-FFF2-40B4-BE49-F238E27FC236}">
                <a16:creationId xmlns:a16="http://schemas.microsoft.com/office/drawing/2014/main" id="{9805ADA1-D60F-FBF5-175E-36FDAED4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456" y="81219"/>
            <a:ext cx="8311102" cy="3080335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ts val="5800"/>
              </a:lnSpc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Contexto</a:t>
            </a:r>
          </a:p>
        </p:txBody>
      </p:sp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5C3CA3-CCA7-2CB0-EBC0-BE035327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800100"/>
            <a:ext cx="4152900" cy="5448300"/>
          </a:xfrm>
          <a:prstGeom prst="rect">
            <a:avLst/>
          </a:prstGeom>
        </p:spPr>
      </p:pic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45E938F4-E172-3100-2F2E-937D22B85BB4}"/>
              </a:ext>
            </a:extLst>
          </p:cNvPr>
          <p:cNvSpPr txBox="1">
            <a:spLocks/>
          </p:cNvSpPr>
          <p:nvPr/>
        </p:nvSpPr>
        <p:spPr>
          <a:xfrm>
            <a:off x="1370456" y="2272540"/>
            <a:ext cx="7328341" cy="321579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Bolívia possui uma cultura diversificada e vibrante, sendo a dança folclórica uma das principais essências de expressão de identidade e memória histórica.</a:t>
            </a:r>
          </a:p>
          <a:p>
            <a:pPr marL="0" indent="0">
              <a:buNone/>
            </a:pPr>
            <a:r>
              <a:rPr lang="pt-BR" sz="1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 Física, Saúde Mental, Socialização, Expressão Pessoal e Acessibilidade.</a:t>
            </a:r>
          </a:p>
          <a:p>
            <a:pPr marL="0" indent="0">
              <a:buNone/>
            </a:pPr>
            <a:r>
              <a:rPr lang="pt-BR" sz="18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Durante a pandemia, mais de 60% dos adultos se deixaram pelo sedentarismo. As aulas de dança atendem à necessidade de uma atividade física acessível que oferece uma alternativa viável ao sedentarismo, promovendo saúde e engajamento social de forma divertida.</a:t>
            </a:r>
          </a:p>
        </p:txBody>
      </p:sp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Mapa&#10;&#10;Descrição gerada automaticamente">
            <a:extLst>
              <a:ext uri="{FF2B5EF4-FFF2-40B4-BE49-F238E27FC236}">
                <a16:creationId xmlns:a16="http://schemas.microsoft.com/office/drawing/2014/main" id="{6A3A7D19-11DC-A9F7-459E-930DCCF2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6943" y="36298"/>
            <a:ext cx="2020825" cy="1056361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</a:t>
            </a:r>
          </a:p>
        </p:txBody>
      </p:sp>
      <p:pic>
        <p:nvPicPr>
          <p:cNvPr id="18" name="Imagem 17" descr="Boneca de pano com 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6E1E907-4757-AEA2-473A-60C4FAAEC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71" y="2345822"/>
            <a:ext cx="10735657" cy="394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D39FCAAB-9139-DD28-D857-62789890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942" y="83488"/>
            <a:ext cx="10302240" cy="1852046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ts val="5800"/>
              </a:lnSpc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Ferramentas Gestão</a:t>
            </a:r>
          </a:p>
        </p:txBody>
      </p:sp>
      <p:pic>
        <p:nvPicPr>
          <p:cNvPr id="10" name="Imagem 9" descr="Boneca de pano com 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1A524ED-EDF9-592B-2F29-D2ABB50B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240" y="1470279"/>
            <a:ext cx="4419600" cy="5124450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D3DE4291-A1D7-B044-EFCE-8CFCF7ECA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284" y="1647825"/>
            <a:ext cx="6353175" cy="35623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60BD1-9BDF-3209-F1FC-5054EB3C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Mapa&#10;&#10;Descrição gerada automaticamente">
            <a:extLst>
              <a:ext uri="{FF2B5EF4-FFF2-40B4-BE49-F238E27FC236}">
                <a16:creationId xmlns:a16="http://schemas.microsoft.com/office/drawing/2014/main" id="{112AAE68-0E46-3F48-2139-0143915F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5836984-BE48-8AC2-7696-023365BEF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5786" y="203552"/>
            <a:ext cx="4036214" cy="1852046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ts val="5800"/>
              </a:lnSpc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</a:t>
            </a:r>
          </a:p>
        </p:txBody>
      </p:sp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F3C4822-3E88-D90A-9D0A-BDAB17F56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4237"/>
            <a:ext cx="3762375" cy="6010275"/>
          </a:xfrm>
          <a:prstGeom prst="rect">
            <a:avLst/>
          </a:prstGeom>
        </p:spPr>
      </p:pic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E45E3373-1351-C762-CB81-8F6862C37BAD}"/>
              </a:ext>
            </a:extLst>
          </p:cNvPr>
          <p:cNvSpPr txBox="1">
            <a:spLocks/>
          </p:cNvSpPr>
          <p:nvPr/>
        </p:nvSpPr>
        <p:spPr>
          <a:xfrm>
            <a:off x="5116548" y="3161752"/>
            <a:ext cx="5918068" cy="3144965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706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037A3-D2B7-DEBC-9BFB-51DD2D9E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Mapa&#10;&#10;Descrição gerada automaticamente">
            <a:extLst>
              <a:ext uri="{FF2B5EF4-FFF2-40B4-BE49-F238E27FC236}">
                <a16:creationId xmlns:a16="http://schemas.microsoft.com/office/drawing/2014/main" id="{615C4AD5-BA37-2AB1-765A-C86DBB14D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8085C0D-7CF7-F5BE-9C83-A20162031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942" y="83488"/>
            <a:ext cx="10302240" cy="1852046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ts val="5800"/>
              </a:lnSpc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Agradecimento</a:t>
            </a:r>
          </a:p>
        </p:txBody>
      </p:sp>
      <p:pic>
        <p:nvPicPr>
          <p:cNvPr id="7" name="Imagem 6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EABFE32-4595-2043-68ED-389899522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56" y="983974"/>
            <a:ext cx="3908026" cy="54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7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Mapa&#10;&#10;Descrição gerada automaticamente">
            <a:extLst>
              <a:ext uri="{FF2B5EF4-FFF2-40B4-BE49-F238E27FC236}">
                <a16:creationId xmlns:a16="http://schemas.microsoft.com/office/drawing/2014/main" id="{ADF6B675-908F-996A-985E-5E0CD8907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566" y="2268308"/>
            <a:ext cx="5760256" cy="2679192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>
              <a:lnSpc>
                <a:spcPct val="100000"/>
              </a:lnSpc>
            </a:pPr>
            <a:r>
              <a:rPr lang="pt-BR" sz="6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</a:t>
            </a:r>
            <a:br>
              <a:rPr lang="pt-BR" sz="6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6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Pela atenção</a:t>
            </a:r>
            <a:endParaRPr lang="pt-BR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m 7" descr="Boneca de pano com 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8D5811DB-F82F-F7D2-4A9F-7E5580CC1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822" y="1045679"/>
            <a:ext cx="44196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2855_TF89338750_Win32" id="{54BEF785-082C-4E0B-BCFB-A043159B0E7F}" vid="{395EE93A-69AB-4CDE-B07A-EFCE1BE215C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136</TotalTime>
  <Words>123</Words>
  <Application>Microsoft Office PowerPoint</Application>
  <PresentationFormat>Widescreen</PresentationFormat>
  <Paragraphs>26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Univers</vt:lpstr>
      <vt:lpstr>GradientVTI</vt:lpstr>
      <vt:lpstr>Dança com cores </vt:lpstr>
      <vt:lpstr>Apresentação</vt:lpstr>
      <vt:lpstr>Contexto</vt:lpstr>
      <vt:lpstr>Site</vt:lpstr>
      <vt:lpstr>Ferramentas Gestão</vt:lpstr>
      <vt:lpstr>Desafio</vt:lpstr>
      <vt:lpstr>Agradecimento</vt:lpstr>
      <vt:lpstr>Obrigado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ANGEL CHIPANA MAMANI .</dc:creator>
  <cp:lastModifiedBy>MIGUEL ANGEL CHIPANA MAMANI .</cp:lastModifiedBy>
  <cp:revision>3</cp:revision>
  <dcterms:created xsi:type="dcterms:W3CDTF">2024-11-29T08:15:52Z</dcterms:created>
  <dcterms:modified xsi:type="dcterms:W3CDTF">2024-11-29T10:31:53Z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